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56" r:id="rId3"/>
    <p:sldId id="280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81" r:id="rId12"/>
    <p:sldId id="283" r:id="rId13"/>
    <p:sldId id="282" r:id="rId14"/>
    <p:sldId id="284" r:id="rId15"/>
    <p:sldId id="285" r:id="rId16"/>
    <p:sldId id="286" r:id="rId17"/>
    <p:sldId id="269" r:id="rId18"/>
    <p:sldId id="270" r:id="rId19"/>
    <p:sldId id="271" r:id="rId20"/>
    <p:sldId id="273" r:id="rId21"/>
    <p:sldId id="272" r:id="rId22"/>
    <p:sldId id="274" r:id="rId23"/>
    <p:sldId id="275" r:id="rId24"/>
    <p:sldId id="276" r:id="rId25"/>
    <p:sldId id="277" r:id="rId26"/>
    <p:sldId id="278" r:id="rId27"/>
    <p:sldId id="264" r:id="rId28"/>
    <p:sldId id="265" r:id="rId29"/>
    <p:sldId id="268" r:id="rId30"/>
    <p:sldId id="266" r:id="rId31"/>
    <p:sldId id="267" r:id="rId32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8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2" y="1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.6722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4-04-15T10:52:53.25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824 1442 0,'-23'0'156,"-46"0"-156,46 0 16,-22 0-16,-1 0 16,0 0-16,0 0 15,-68-23-15,0 23 16,22-23-16,-22 1 16,68-1-16,23 23 15,0 0 63,23-46 297,0-23-375,0 23 16,0 1-16,0-24 16,0 0-16,0-45 15,0 0-15,0 22 16,0-45-16,0 22 15,0 47-15,0 45 16,0-46-16,0 46 16,0-91 46,0 68-46,0 23-16,0 0 15,23 23 782,0 0-797,0 0 16,23 0-16,-24 0 16,24 0-1,-23 0 1,0 0-16,0 0 15,0 0-15,0-23 16,-1 23-16,24 0 31,0-22-31,0 22 16,-23 0 0,0 0-16,-1 0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.6722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4-04-15T10:56:51.770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0,'23'0'156,"69"0"-140,22 0-16,-68 0 15,45 0-15,-22 0 16,-23 0-16,22 0 15,-22 0-15,0 0 16,23 0-16,-24 0 16,24 0-1,0 0-15,-46 0 16,45 0-16,-45 0 47,23 0 234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.6722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4-04-15T10:53:26.81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689 3 0,'-46'0'172,"-91"0"-157,45 0-15,1 0 16,22 0-16,1 23 15,-24-1-15,69 1 16,0-23-16,-22 0 16,45 46 187,0 23-203,0-46 15,0 22-15,0-22 16,0 23-16,0 0 16,0 0-16,0-1 15,0 1-15,0 0 16,22 68-16,1 1 16,-23-47-16,23 24 15,0-1-15,0-22 16,0-23-16,0-23 15,-23 0-15,0-1 16,0 1 0,0 0-1,0 0 63,23-23 94,-1 0-156,1 0 0,0 0-1,0 0 1,23 23-1,0-23-15,-23 0 16,-1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.6722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4-04-15T10:53:33.07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1121 1373 0,'-23'0'125,"0"0"-125,-68 0 0,45 0 16,0 0-16,-23 23 15,24-1-15,-70 24 16,70-46-16,-1 23 16,-23 0-1,23-23-15,1 0 16,-24 0-16,23 0 15,0 0-15,23 0 16,1 0-16,-1 0 16,0 0-1,0 0 1,23-23 93,-23-114-93,23 68-16,0 0 16,0 24-16,0-24 15,0 23-15,0-22 16,0-1-16,0 0 15,-23 1 1,23 22-16,0 0 0,-23 0 16,23 23-1,0-22 1,0 22 0,0-23-16,0 23 15,0-23-15,0 24 16,0-24-16,-23 46 15,23-23-15,-22-23 63,22-23-63,0 24 16,0 22-16,0 0 15,0 0-15,0 0 16,0 0 15,-23 0-31,23 1 109,0-1-77,23 23 77,45 0-93,47 0-16,-47 0 15,24 0-15,-46 0 16,-1 0-16,-22 0 16,0 0-16,0 0 15,0 0 1,0 0-16,45 0 15,1 0-15,23 0 16,-24 0-16,-22 0 16,-23 0-16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.6722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4-04-15T10:56:57.211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0,'23'23'78,"23"0"-78,-23-23 15,-1 0 32,70 0-31,-1 0-1,1 0-15,45 23 16,-22 23-16,45-24 16,-23 1-16,1 0 15,-47 0 1,1-23-16,-24 0 16,-22 0-16,0 0 15,0 0-15,-1 0 16,-22 0-16,23 23 15,-23-23-15,45 0 16,-45 0 0,0 0-16,0 0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.6722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4-04-15T10:57:00.019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0 59 0,'23'0'109,"0"0"-93,0 0 15,0 0-15,45 0-1,-22 0-15,23-23 16,-24 23-16,-22-23 15,46 23-15,-46 0 16,23 0 0,-23 0-1,-1 0-15,1 0 16,0 0 0,0 0-1,0 0-15,23 0 16,-23 0-1,22 0-15,-22 0 16,0 0 0,0 0-1,23 0-15,-23 0 16,22 0 0,1 0-16,-23 0 15,0 0-15,0 0 16,23 0-1,-23 0-15,22 0 16,-22 0 0,0 0-16,0 0 15,0 0 1,0 0-16,0 0 16,22 0-16,1 0 15,0 23-15,0-23 16,-1 0-16,1 0 15,0 0-15,-23 0 16,0 0 0,22 0-16,1 0 15,-23 0-15,23 0 16,0 0-16,-1 0 16,1 0-16,-23 0 15,0 0-15,0 0 16,0 0-16,0 0 15,-1 0-15,1 0 16,0 0-16,23 0 16,0 0-16,-23 0 15,0 0-15,-1 0 63,24 0-48,0 0-15,0 0 16,-23 0-16,-1 0 63,24 0-17,-23 0-46,23 0 16,-23 0-16,0 0 63,22 0-63,1 0 15,-23 0-15,0 0 16,0 0-16,0 0 62,0 0-62,22 0 16,1 0-16,-23 0 16,0 0-1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.6722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4-04-15T10:53:39.41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1054 2631 0,'-46'0'203,"-92"0"-187,1 0-16,46-23 16,-1 1-16,-22-1 15,68 23-15,-23 0 16,23-23-16,24 23 15,-24 0-15,0 0 16,23 0 0,-23 0-1,24 0-15,-1-23 16,0 23-16,0 0 16,23-92 109,0 47-110,0 22-15,0 0 16,0 0-16,0 0 15,23 0-15,-23-45 16,23-24-16,0 1 16,-23 22-16,0-46 15,0 47-15,0-1 16,0 23-16,0 1 16,0-1-16,0-23 15,0 1 1,0-47-16,22 24 15,-22-47 1,0 47-16,0-1 16,0 69-16,0-22 15,0-1-15,0 23 16,0 0-16,0 0 16,-22 0-16,22-22 15,0 22-15,0-23 16,0-46-16,0 1 15,0-24-15,0 47 16,22 22-16,1 46 16,-23-23-1,0 0 32,0-23-31,0 24-16,0-1 15,0 0 32,46 23 94,-23 0-125,23 23-16,-1-23 15,47 0-15,-23 0 16,-1 0-16,-45 0 15,23 0-15,-23 0 16,46 0 47,45 0-63,-68-23 15,-23 23-15,-1 0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.6722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4-04-15T10:53:42.57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618 0 0,'-46'0'141,"1"0"-126,-24 0-15,23 0 16,23 0-16,-22 0 16,-24 0-16,0 0 15,24 0-15,-1 0 16,23 0-16,-23 0 16,23 0 62,0 0-31,23 91 31,0-45-78,0 0 15,0 0-15,0-24 16,0 1-16,0 23 16,0 0-16,0 0 15,0 22-15,0 1 16,0 22-16,0 1 15,0 0-15,0-47 16,0 24-16,0-23 16,0 22-16,0-22 15,0 23-15,0 22 16,0-45-16,0 23 16,0-46-16,0-1 15,0 1 1,23-46 218,0 23-234,0 0 16,0 0 15,-23-22-15,23 22-16,0 0 15,0 0-15,-23-23 16,22 23-16,1 0 31,0 0-31,23 0 0,23 0 16,-46 0-16,-1 0 15,1-23-15,0 23 16,-23-23 0,46 23-16,-23 0 15,0 0-15,22 0 16,-22 0 0,0 0-16,-23 46 218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.6722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4-04-15T10:53:44.64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744 1369 0,'-23'0'31,"0"0"0,-45 0-15,-24 0 0,46 0-16,1 0 15,22 0 1,0 0-16,0 0 15,0 0-15,-45 0 16,22 0-16,0 0 16,23 0-16,0 0 15,0 0-15,0 0 16,1 0 93,22-68-109,-23 22 16,23 23-16,-23-46 16,23 23-16,-23 1 15,23-1-15,0 23 16,0-23-16,0-22 15,0 45-15,0 0 16,0 0-16,0 0 16,0 0-16,0-23 15,0 1-15,0-24 16,0 46-16,0 0 16,0-22-16,0-1 15,0 23 1,0 0-1,0 0-15,0-46 16,0 24-16,0-1 16,0 23-16,0 0 15,0 0 1,0 0 78,0 1-94,0-1 15,0 0-15,23 23 16,-23-23 0,0 0-1,46 23 141,22 0-156,-45-23 16,0 23-16,0 0 16,0 0-1,0 0 1,0 0-16,22 0 16,24 0-16,0 0 15,-1 0-15,-45 0 16,0 0-16,0 0 15,0 0 17,23 0-17,68 0-15,-45 0 16,-1 0-16,-22 0 16,0 0-16,-23 0 15,0 0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.6722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4-04-15T10:57:05.234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0,'23'0'62,"0"0"-46,23 23-1,0-23-15,22 23 16,1 0-16,45 0 16,-68-23-16,23 23 15,-46-23-15,0 0 16,-1 0 15,24 0-15,23 0-16,22 0 15,-45 0-15,23 0 16,-46 0 0,22 0 46,24 0-46,-46 0-16,0 0 15,0 0 64,68 46-79,-45-24 15,0-22-15,-23 0 16,0 0 15,-1 23-31,1 0 16,0-23-16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.6722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4-04-15T10:57:06.724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0 115 0,'23'0'63,"0"0"-47,23 0-16,23 0 15,22 0-15,23 0 16,-45-23-16,23 0 15,-1 0-15,1 23 16,-1-23-16,1 0 16,-69 23-16,22 0 15,-22 0 17,0 0-17,0 0 1,-23 23-16,23 0 15,46 0-15,-46-23 16,22 23 0,1 0-16,-23 0 15,23-23 1,-23 23-16,22-23 16,-22 0-16,23 0 15,0 0-15,-23 0 16,22 0-16,1 0 15,-23 0-15,0 0 16,23 0-16,-1 0 16,1 0-16,-23 0 15,0 0-15,23 0 16,0 0 0,-1 0-1,1 0-15,0 0 16,0 0-16,-1 0 15,1 0-15,-23 0 16,0 0-16,23 0 16,-23 0 77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.6722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4-04-15T10:56:33.859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0 25 0,'23'0'141,"23"0"-126,-23 0-15,22 0 16,24 0-16,0 0 16,-24 0-16,-22 0 15,0 0-15,0 0 16,23 0-16,-23 0 16,0 0-16,-1 0 15,1 0-15,0 0 16,0 0-16,0 0 15,0 0-15,0 0 16,0 0 0,0 0-16,-1 0 15,1 0-15,23 0 16,-23 0-16,0 0 16,0 0-1,0 0 16,-1 0-15,1 0-16,0 0 31,0 0 126,23 0-142,0 0 1,-23 23-16,-1-23 15,1 0 32,0 0-15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.6722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4-04-15T10:57:09.731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0 77 0,'23'0'140,"23"0"-140,-23 0 16,0 0 0,22 0-16,1 0 15,0 0-15,22 0 16,-22 0-16,23 0 15,-23 0-15,22 0 16,-22 0-16,0 0 16,0 0-1,-23 0-15,22 0 16,-22 0-16,23 0 16,-23 0-1,23 0 1,-24 0-1,1 0-15,0-23 16,23 23-16,0 0 16,22 0-16,1-23 15,0 23-15,-1 0 16,-22-23-16,-23 23 16,23 0-16,-23 0 31,0 0-16,45 0 1,-45 0 0,23 0-16,-23 0 15,0 0-15,-1 0 16,1 0 0,0 0-16,0 0 15,0 0 32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.6722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4-04-15T10:57:11.275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0 4 0,'0'22'16,"23"-22"62,0 0-63,46 0-15,-24 0 16,1 0-16,0 0 16,0 0-16,-24 0 15,1 0 32,69 0-47,-23 0 16,-1 0-16,-45 0 15,23 0-15,-23-22 16,23 22 0,-24 0-1,1 0 1,0 0 0,0 0-1,23 0 1,-23 0-1,22 0-15,-22 0 16,23 22-16,0-22 16,0 0-16,-1 0 15,-22 0-15,0 0 16,23 0-16,0 0 16,-1 0-1,-22 0-15,46 23 16,-23-23-16,22 0 15,1 23-15,0-23 16,-46 0-16,22 23 16,1-23-16,23 23 15,-23-23-15,45 23 16,-22 0-16,-24 0 16,1-23-16,0 0 15,0 0-15,0 0 16,22 0-16,-45 0 15,23 0 1,-23 0 0,0 0-16,-1 0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.6722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4-04-15T10:53:04.93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759 1305 0,'-69'0'125,"1"0"-125,22 0 16,0 0-16,23 0 15,-23 0-15,1 0 16,-1 0 0,0-23-16,0 23 15,23-23-15,-45 23 16,45 0-1,0-23-15,0 23 16,0-23 0,-23 23-1,24-23-15,-1 23 16,23-68 109,0-24-109,0 1-16,0-1 15,0 24-15,0 22 16,0-46-16,0 24 15,0 22-15,0-46 16,0 24 0,0 22-16,0 0 15,0 0-15,0 23 16,0 1-16,0-24 16,0 0-16,0 23 15,0-23 1,0 23-1,23 23 189,-1 0-189,24 0-15,-23 0 16,23 0-16,0 0 15,-23 0-15,-1 0 16,1 0-16,0 0 16,0 0-16,0 0 15,23 0 1,0 0-16,-24 0 16,24 0-16,-23 0 15,0 0 16,0 0-15,0 0-16,0 0 31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.6722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4-04-15T10:53:09.53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1030 1329 0,'-69'0'156,"1"0"-156,22 0 16,0 0-16,23 0 16,1 0-16,-1 0 15,0 0-15,0 0 16,0 0-1,0 0-15,0 0 16,-23 0 0,-22-23-16,-1 23 15,-22 0-15,22 0 16,23 0-16,0 0 16,-22 0-16,45 0 15,-23 0-15,23 0 16,0 0-1,23-92 95,0 24-110,0-24 15,23 1-15,0-24 16,-23 24-16,0-1 16,0-22-16,0 22 15,0 46-15,0 23 16,0 1 0,0-1-16,0 0 15,0-23 1,0 23-16,0-23 15,0 24-15,0-47 16,0 46 0,23 23 171,0 0-171,0 0-16,23 0 15,-1 0-15,24 0 16,23-23-16,68 23 16,-46-46-16,46 23 15,-68 23-15,22 0 16,-68 0-16,-23 0 16,0 0-1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.6722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4-04-15T10:53:11.94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870 1419 0,'-23'0'125,"-46"-46"-109,46 46-16,0 0 15,-23 0-15,-22-23 16,-24 23-16,1-23 16,-47 0-1,24 1-15,45-1 0,24 23 16,22 0 0,0 0-16,0 0 31,23-92 109,0 46-124,0 1-16,0-1 16,0 23-16,0-46 15,0 24-15,0-47 16,0 23-16,0-22 16,0 22-16,0 23 15,0-45-15,0 68 16,0-23-16,0 1 15,0 22-15,0-23 16,0 0 0,0 23-1,0-23-15,0 1 16,0 22-16,0-23 16,0 23-1,23 23 220,0 0-220,23 0-15,22 0 16,24 0-1,-1 0-15,-45 0 16,23 0-16,-24 0 16,-22 0-16,23 0 15,-23 0 1,0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.6722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4-04-15T10:56:41.524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0 48 0,'69'0'125,"-1"0"-125,-45 0 15,0 0-15,0 0 16,0 0-1,0 0 17,22 0-32,-22 0 15,0 0-15,0 0 16,0 0-16,0 0 16,0 0-1,0 0-15,-1 0 16,1 0-16,23 0 15,-23 0 1,0 0 0,23 0-16,-1 0 15,-22 0 1,46 0-16,-23 0 16,-23 0-16,-23-23 31,22 23 0,1 0-15,46-23-16,0 23 15,-24 0-15,1 0 16,0 0-16,-23 0 16,0 0-16,0 0 15,-1 0 1,1 0-1,0 0 79,0 0-78,0 0 31,23 0-32,22 23-15,-45-23 16,0 0-16,23 23 16,-23-23-1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.6722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4-04-15T10:56:44.155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0 79 0,'23'0'125,"23"0"-125,-1 0 16,-22 0 15,23 0-15,-46-23-16,23 23 15,0 0 79,0 0-78,22 0-16,24 0 15,-46 0-15,46 0 16,-24 0-16,1 0 15,-23 0-15,23 0 16,0 0 0,-1 0-16,-22 0 15,0 0 1,0 0-16,0 0 16,0 0-1,0 0 1,-1 0-16,24 0 15,-23 0-15,0 0 16,0 0-16,0 0 16,0 0-16,0 0 31,-1 0-31,24 0 16,-23 0-1,0 0-15,0 0 16,0 0-16,0 0 15,22 0-15,-22 0 16,23 0 0,-23 0-16,23 0 15,-23 0 1,-1 0-16,24 0 16,0 0-16,-23 0 15,0 0 1,0 0-16,-1 0 0,47 0 15,-46-23 1,0 23 0,0 0-1,0-23 1,0 23-16,45 0 16,1 0-16,-1 0 15,-22 0-15,0 0 16,0 0-16,-23 0 15,22 0-15,1 0 16,-23 23-16,0-23 16,0 0-16,0 0 15,0 0-15,-1 0 16,1 0 0,0 0-16,0 0 15,0 0 1,0 0-16,0 0 15,23 0 1,-24 0 0,1 0-16,0 0 15,23 0-15,0 0 16,-1 0 0,24 0-16,-23 0 15,-23 0-15,0 0 16,0 0 62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.6722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4-04-15T10:56:46.187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0 25 0,'23'0'78,"0"0"-63,0 0-15,23 0 16,0 0-16,-1 0 16,-22 0-16,23 0 15,-23 0-15,45 0 16,-22 0-16,-23 0 16,23 0-16,-23 0 15,23 0-15,-24 0 16,1 0-16,23 0 15,23 0-15,-23 0 16,-24 0-16,24 0 16,-23 0-16,0 0 31,0 0-15,23 0-1,-24 0-15,1 0 16,0 0-1,46 0-15,-23 0 16,-1 0-16,1 0 16,-23 0-16,23 0 15,0 0-15,-24 0 16,1 0-16,0 0 16,0 0-16,0 0 15,46 0-15,-46 0 16,22 0-16,-22 0 15,23 0-15,0 0 16,-23 0 0,-1 0-16,1 0 15,0 23-15,23-23 16,-23 0-16,0 0 16,23 0-16,-1 0 15,24 0-15,-23 0 16,-1 0-16,-22 0 15,0 0-15,0 0 16,0 0 47,23-23-48,-23 23-15,-23-23 16,23 23-16,-1 0 15,1 0 1,23 0 0,-23 0-1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.6722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4-04-15T10:53:21.41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641 1332 0,'-46'0'172,"-46"-45"-172,24 45 16,-24 0-16,24 0 16,-1 0-16,0 0 15,46 0-15,1 0 16,-1 0-1,23-23 142,0-69-157,-23 47 15,0-24-15,23 23 16,-23 0-16,23 1 16,0-47-16,0-22 15,0-1-15,0 24 16,0 45-16,0 0 15,0 0-15,23 1 16,-23-1-16,0-23 16,0 46-16,23-22 15,-23 22-15,0-23 16,0 23 0,0 0-1,23 23 251,0 0-251,-1 0-15,1 0 16,0 0 47,0 0-63,0 0 31,0 0-16,0 0 1,0 0 0,-1 0 46,1 0-62,0 0 16,0 0-16,0 0 15,-23-23 1,23 23-16,0 0 94,23 0-94,22 0 15,-45 23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7B20165-B0D1-4274-A9CC-0ECCB3F9EB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5DF26C1-62DF-41DF-A0D1-A1BC520C27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DBBCDB3-EFD5-4AA3-BAC9-FE220A217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3D16E-A56B-458D-B138-C218FE310643}" type="datetimeFigureOut">
              <a:rPr lang="hu-HU" smtClean="0"/>
              <a:t>2024.04.16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EDD13DE-E86B-42C5-ABB1-5D1B207C2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D13F5D0-98E5-4602-8216-41315B249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D3CBF-986E-44BD-96D6-28C8C33354F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23095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CAC24F7-DDC8-4AC1-8D6A-57EEE8E51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30E8F20D-1BD6-4E47-BE7F-561572D94E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29976BF-46F1-404A-8735-A37C46210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3D16E-A56B-458D-B138-C218FE310643}" type="datetimeFigureOut">
              <a:rPr lang="hu-HU" smtClean="0"/>
              <a:t>2024.04.16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1863408-ED1C-4B4E-844A-F3CC270AB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4DD2403-9201-402D-BBDA-6FFA42880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D3CBF-986E-44BD-96D6-28C8C33354F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70254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20C4C1D1-A532-472B-8CDE-1C7BDB9CE6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932AD646-9FA9-4D43-9999-620856F1DC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BE66C97-B252-47FC-A387-E18C05211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3D16E-A56B-458D-B138-C218FE310643}" type="datetimeFigureOut">
              <a:rPr lang="hu-HU" smtClean="0"/>
              <a:t>2024.04.16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A6AA8C5-1353-41B9-9A62-9A545D1CD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DDDF5BB-3F8A-4B70-89BD-35059067A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D3CBF-986E-44BD-96D6-28C8C33354F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0627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EF1B9D3-B6FE-4684-ACA8-CFF126F9D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2C2C892-011E-44BC-AF12-BCCDD896C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EE06CA2-9EAE-4AC7-B512-65A62F075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3D16E-A56B-458D-B138-C218FE310643}" type="datetimeFigureOut">
              <a:rPr lang="hu-HU" smtClean="0"/>
              <a:t>2024.04.16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439E457-3A98-4D5A-8DD3-244B713EC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717F7BA-681A-433E-95D3-B054BFF34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D3CBF-986E-44BD-96D6-28C8C33354F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76738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C13299F-69CF-4F52-9C47-87DDB869E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FA1BAFE-5CA9-4948-905A-6A3E62404D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AD58F3B-AE79-41CA-8016-4E23C572B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3D16E-A56B-458D-B138-C218FE310643}" type="datetimeFigureOut">
              <a:rPr lang="hu-HU" smtClean="0"/>
              <a:t>2024.04.16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6FE6884-FC8C-445B-80BB-BA7704925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D638A30-1067-47BD-8C45-D5D5CE375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D3CBF-986E-44BD-96D6-28C8C33354F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87317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12898B-DA09-4A3B-8421-BAE18A9E5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584B0A1-FB1C-40A8-ADAB-4B4680C406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096FAB2-9D60-4B89-B50F-8FF92F3AF0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55C1623-A144-45ED-A1BF-0136ADCD3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3D16E-A56B-458D-B138-C218FE310643}" type="datetimeFigureOut">
              <a:rPr lang="hu-HU" smtClean="0"/>
              <a:t>2024.04.16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D3B6BD97-0C0E-42E4-A8F8-5CB40EE3C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F477746-264B-4708-93D8-020124A2F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D3CBF-986E-44BD-96D6-28C8C33354F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567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0D11737-63A5-4DF0-B33E-A99D8B945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02E0BBF-D2B5-4C3F-AC5B-3BA06489D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E7BB08B1-6EBE-4CE6-BCEB-FF47D88515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AD8DB2BA-78B3-4DD8-9363-5FC5078963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0815CF68-A55D-442E-B197-DE5D17C61E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0A36549D-97CB-43FE-B94D-43DCCE6D8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3D16E-A56B-458D-B138-C218FE310643}" type="datetimeFigureOut">
              <a:rPr lang="hu-HU" smtClean="0"/>
              <a:t>2024.04.16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1AAF6E21-C28F-4B93-86C4-EE389661B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2E3E3C2-24AA-4108-AE68-ADEA2D7DF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D3CBF-986E-44BD-96D6-28C8C33354F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79433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E672CA5-9FCE-487A-A21E-349E7BEE5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D5543329-BB8F-447A-B2D5-10099C14A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3D16E-A56B-458D-B138-C218FE310643}" type="datetimeFigureOut">
              <a:rPr lang="hu-HU" smtClean="0"/>
              <a:t>2024.04.16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0EC833BE-FF65-4FC0-8C56-12FF44A5E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3D1B6FD-48C9-413D-86C8-0A0602BA1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D3CBF-986E-44BD-96D6-28C8C33354F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76395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DD2551AC-55FE-4F7B-A103-021E86373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3D16E-A56B-458D-B138-C218FE310643}" type="datetimeFigureOut">
              <a:rPr lang="hu-HU" smtClean="0"/>
              <a:t>2024.04.16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3A0D6A73-1967-450D-BF02-274DB322C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0EDEC2E-C991-43DB-86CD-B693B2F80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D3CBF-986E-44BD-96D6-28C8C33354F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01483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35E65B-12CF-4A24-AB17-13C9D3CB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ACCDB62-6264-4547-8025-1453C5899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D5A4AB4-6521-4786-8D26-9F427FFDA0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F42C80E-8283-4B2A-A08F-1EC403673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3D16E-A56B-458D-B138-C218FE310643}" type="datetimeFigureOut">
              <a:rPr lang="hu-HU" smtClean="0"/>
              <a:t>2024.04.16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7A362B5-C20D-4616-B916-253EF2583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86CF6D1-37FF-4E00-ACB2-62359B003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D3CBF-986E-44BD-96D6-28C8C33354F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33216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139CB7F-9EA8-4838-8EEF-3F8586641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34393D14-DB1E-49B0-AB57-2A3DD4E4CE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8518C2DF-62DA-443D-A780-AC8C2F1A5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986024D-0D6E-4CC5-8304-50FE047CC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3D16E-A56B-458D-B138-C218FE310643}" type="datetimeFigureOut">
              <a:rPr lang="hu-HU" smtClean="0"/>
              <a:t>2024.04.16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671F4C6-6ED9-4A70-8F3F-D5A40E2D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09C6B4D1-A0F7-4CAB-A526-984DD7318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D3CBF-986E-44BD-96D6-28C8C33354F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40576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8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DD8FB757-F2D9-4732-A6C1-E8D38A1BD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7DFF236-EDC6-4842-BC8A-5B55B4577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10DAE76-D092-45FE-9B12-6D938AF290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3D16E-A56B-458D-B138-C218FE310643}" type="datetimeFigureOut">
              <a:rPr lang="hu-HU" smtClean="0"/>
              <a:t>2024.04.16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0342D63-CC40-41F6-9A05-D8D8827690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B017A06-BC3E-4F8B-BC41-51FEE2453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D3CBF-986E-44BD-96D6-28C8C33354F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21329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customXml" Target="../ink/ink2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customXml" Target="../ink/ink8.xml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12" Type="http://schemas.openxmlformats.org/officeDocument/2006/relationships/image" Target="../media/image10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0" Type="http://schemas.openxmlformats.org/officeDocument/2006/relationships/image" Target="../media/image9.emf"/><Relationship Id="rId4" Type="http://schemas.openxmlformats.org/officeDocument/2006/relationships/image" Target="../media/image6.emf"/><Relationship Id="rId9" Type="http://schemas.openxmlformats.org/officeDocument/2006/relationships/customXml" Target="../ink/ink6.xml"/><Relationship Id="rId14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customXml" Target="../ink/ink10.xml"/><Relationship Id="rId4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customXml" Target="../ink/ink11.xml"/><Relationship Id="rId7" Type="http://schemas.openxmlformats.org/officeDocument/2006/relationships/customXml" Target="../ink/ink1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customXml" Target="../ink/ink12.xml"/><Relationship Id="rId10" Type="http://schemas.openxmlformats.org/officeDocument/2006/relationships/image" Target="../media/image19.emf"/><Relationship Id="rId4" Type="http://schemas.openxmlformats.org/officeDocument/2006/relationships/image" Target="../media/image16.emf"/><Relationship Id="rId9" Type="http://schemas.openxmlformats.org/officeDocument/2006/relationships/customXml" Target="../ink/ink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13" Type="http://schemas.openxmlformats.org/officeDocument/2006/relationships/customXml" Target="../ink/ink20.xml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12" Type="http://schemas.openxmlformats.org/officeDocument/2006/relationships/image" Target="../media/image25.emf"/><Relationship Id="rId2" Type="http://schemas.openxmlformats.org/officeDocument/2006/relationships/image" Target="../media/image6.png"/><Relationship Id="rId16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11" Type="http://schemas.openxmlformats.org/officeDocument/2006/relationships/customXml" Target="../ink/ink19.xml"/><Relationship Id="rId5" Type="http://schemas.openxmlformats.org/officeDocument/2006/relationships/customXml" Target="../ink/ink16.xml"/><Relationship Id="rId15" Type="http://schemas.openxmlformats.org/officeDocument/2006/relationships/customXml" Target="../ink/ink21.xml"/><Relationship Id="rId10" Type="http://schemas.openxmlformats.org/officeDocument/2006/relationships/image" Target="../media/image24.emf"/><Relationship Id="rId4" Type="http://schemas.openxmlformats.org/officeDocument/2006/relationships/image" Target="../media/image21.emf"/><Relationship Id="rId9" Type="http://schemas.openxmlformats.org/officeDocument/2006/relationships/customXml" Target="../ink/ink18.xml"/><Relationship Id="rId14" Type="http://schemas.openxmlformats.org/officeDocument/2006/relationships/image" Target="../media/image26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D0C8D803-99CF-44E8-B41B-E11567DD3A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bg1">
              <a:lumMod val="85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/>
          <a:lstStyle/>
          <a:p>
            <a:r>
              <a:rPr lang="hu-HU" dirty="0"/>
              <a:t>Magyar Válogatott Rajongói oldal IKT projektmunka</a:t>
            </a:r>
          </a:p>
        </p:txBody>
      </p:sp>
      <p:sp>
        <p:nvSpPr>
          <p:cNvPr id="5" name="Alcím 4">
            <a:extLst>
              <a:ext uri="{FF2B5EF4-FFF2-40B4-BE49-F238E27FC236}">
                <a16:creationId xmlns:a16="http://schemas.microsoft.com/office/drawing/2014/main" id="{521D0FE0-BC21-4FA6-9B8F-14ADE36487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solidFill>
            <a:schemeClr val="bg1">
              <a:lumMod val="85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hu-HU" dirty="0"/>
              <a:t>Skulec Dávid, Szabó Bátony, Szalay Gergő</a:t>
            </a:r>
          </a:p>
        </p:txBody>
      </p:sp>
    </p:spTree>
    <p:extLst>
      <p:ext uri="{BB962C8B-B14F-4D97-AF65-F5344CB8AC3E}">
        <p14:creationId xmlns:p14="http://schemas.microsoft.com/office/powerpoint/2010/main" val="818348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B726D835-E97B-450B-8BDE-C1E5CBCA13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512" y="0"/>
            <a:ext cx="8920975" cy="6858000"/>
          </a:xfrm>
        </p:spPr>
      </p:pic>
    </p:spTree>
    <p:extLst>
      <p:ext uri="{BB962C8B-B14F-4D97-AF65-F5344CB8AC3E}">
        <p14:creationId xmlns:p14="http://schemas.microsoft.com/office/powerpoint/2010/main" val="312151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6391E843-9E06-43B8-A74D-5053CE7E3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34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7232A383-9896-4A0B-B281-9C7643DC9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84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E654A9EF-B6FF-4797-BAF6-BC9089587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396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B0831BA5-2AB1-4AD2-90A7-26759EAF0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62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6A3BAF89-B3A1-4B6C-997C-E8DFAA674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70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7A6A3C6A-60D4-4139-9A0F-6BEF0036B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727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21CA1A7A-0696-4318-ADDC-492B2E9D2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060"/>
            <a:ext cx="12192000" cy="636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895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5F5BF2DB-AFEE-46DD-9E83-36FFBEAA8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060"/>
            <a:ext cx="12192000" cy="636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956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>
            <a:extLst>
              <a:ext uri="{FF2B5EF4-FFF2-40B4-BE49-F238E27FC236}">
                <a16:creationId xmlns:a16="http://schemas.microsoft.com/office/drawing/2014/main" id="{D5E8D568-6935-4C4E-81F2-E9A8F8919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060"/>
            <a:ext cx="12192000" cy="636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9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artalom helye 9">
            <a:extLst>
              <a:ext uri="{FF2B5EF4-FFF2-40B4-BE49-F238E27FC236}">
                <a16:creationId xmlns:a16="http://schemas.microsoft.com/office/drawing/2014/main" id="{C72C8EF6-210E-453A-8BF5-B52652C05F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00931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AC40EDDD-E2B5-4839-AA07-8F279BCB1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060"/>
            <a:ext cx="12192000" cy="636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714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21E7E36C-D83F-4BB1-97A1-1C36779F1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060"/>
            <a:ext cx="12192000" cy="636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628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D8AF8705-C436-40F5-BE5C-356BF199D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060"/>
            <a:ext cx="12192000" cy="636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80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74EA3EB1-DB82-4E94-A9DA-AAB8B082D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060"/>
            <a:ext cx="12192000" cy="636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62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263556D6-8092-45EA-B772-CB844F510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060"/>
            <a:ext cx="12192000" cy="636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46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0935FB18-98FB-4646-A2BC-E3C26D854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060"/>
            <a:ext cx="12192000" cy="636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18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63082EC8-7E0C-4C9E-A4FC-30D5F572D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060"/>
            <a:ext cx="12192000" cy="636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42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77E61B7B-0EDA-4210-BAC3-5DA308553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766" y="0"/>
            <a:ext cx="3086100" cy="6858000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10F3CCD0-A9B2-49CE-AFB0-9E5FBBEC9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6B387AAA-CC5F-4B1D-A257-A76F0BEC23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134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45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C97B1D86-7064-424A-AE1E-CDE6F9132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669" y="0"/>
            <a:ext cx="3086100" cy="685800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EA517436-C093-4007-A71F-78A107D49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231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608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D6E200C8-4117-4E0C-AD06-332B65B9F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382" y="0"/>
            <a:ext cx="3086100" cy="6858000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76B6560C-90F7-44B0-8DCE-8CA4DC501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518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605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68E64D9F-3C27-45D0-8AE1-74D82D2A0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Szabadkéz 2">
                <a:extLst>
                  <a:ext uri="{FF2B5EF4-FFF2-40B4-BE49-F238E27FC236}">
                    <a16:creationId xmlns:a16="http://schemas.microsoft.com/office/drawing/2014/main" id="{FF08A2D8-12DE-4D40-AF59-9E0DC3CE7A20}"/>
                  </a:ext>
                </a:extLst>
              </p14:cNvPr>
              <p14:cNvContentPartPr/>
              <p14:nvPr/>
            </p14:nvContentPartPr>
            <p14:xfrm>
              <a:off x="1680477" y="3995147"/>
              <a:ext cx="297000" cy="519480"/>
            </p14:xfrm>
          </p:contentPart>
        </mc:Choice>
        <mc:Fallback xmlns="">
          <p:pic>
            <p:nvPicPr>
              <p:cNvPr id="3" name="Szabadkéz 2">
                <a:extLst>
                  <a:ext uri="{FF2B5EF4-FFF2-40B4-BE49-F238E27FC236}">
                    <a16:creationId xmlns:a16="http://schemas.microsoft.com/office/drawing/2014/main" id="{FF08A2D8-12DE-4D40-AF59-9E0DC3CE7A2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71477" y="3986147"/>
                <a:ext cx="314640" cy="53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Szabadkéz 7">
                <a:extLst>
                  <a:ext uri="{FF2B5EF4-FFF2-40B4-BE49-F238E27FC236}">
                    <a16:creationId xmlns:a16="http://schemas.microsoft.com/office/drawing/2014/main" id="{EC98330F-E78F-40AB-A7AE-0855DFD542E7}"/>
                  </a:ext>
                </a:extLst>
              </p14:cNvPr>
              <p14:cNvContentPartPr/>
              <p14:nvPr/>
            </p14:nvContentPartPr>
            <p14:xfrm>
              <a:off x="2108877" y="4184147"/>
              <a:ext cx="412200" cy="18360"/>
            </p14:xfrm>
          </p:contentPart>
        </mc:Choice>
        <mc:Fallback xmlns="">
          <p:pic>
            <p:nvPicPr>
              <p:cNvPr id="8" name="Szabadkéz 7">
                <a:extLst>
                  <a:ext uri="{FF2B5EF4-FFF2-40B4-BE49-F238E27FC236}">
                    <a16:creationId xmlns:a16="http://schemas.microsoft.com/office/drawing/2014/main" id="{EC98330F-E78F-40AB-A7AE-0855DFD542E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72877" y="4112147"/>
                <a:ext cx="483840" cy="16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6757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F8256616-8ADF-41A9-8CDD-53FAF5DE7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858" y="2059"/>
            <a:ext cx="3086100" cy="685800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9DB82E13-6C10-45D7-ABFA-E74E0496B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044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594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7AD7000A-05B6-4595-BB4F-19EFB0EA5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955" y="0"/>
            <a:ext cx="3086100" cy="685800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656F93CE-481F-47F5-98F3-18B49C4D0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BA477925-C3FA-4C89-BCE9-E67DF7DA45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945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816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53C50DB8-E6BD-429E-A9C5-3EDA3CA7E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512" y="0"/>
            <a:ext cx="8920975" cy="685800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Szabadkéz 1">
                <a:extLst>
                  <a:ext uri="{FF2B5EF4-FFF2-40B4-BE49-F238E27FC236}">
                    <a16:creationId xmlns:a16="http://schemas.microsoft.com/office/drawing/2014/main" id="{A67537BC-008C-4491-BC74-7D9CF6AE6847}"/>
                  </a:ext>
                </a:extLst>
              </p14:cNvPr>
              <p14:cNvContentPartPr/>
              <p14:nvPr/>
            </p14:nvContentPartPr>
            <p14:xfrm>
              <a:off x="1143717" y="905987"/>
              <a:ext cx="273600" cy="470160"/>
            </p14:xfrm>
          </p:contentPart>
        </mc:Choice>
        <mc:Fallback xmlns="">
          <p:pic>
            <p:nvPicPr>
              <p:cNvPr id="2" name="Szabadkéz 1">
                <a:extLst>
                  <a:ext uri="{FF2B5EF4-FFF2-40B4-BE49-F238E27FC236}">
                    <a16:creationId xmlns:a16="http://schemas.microsoft.com/office/drawing/2014/main" id="{A67537BC-008C-4491-BC74-7D9CF6AE684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4717" y="896987"/>
                <a:ext cx="291240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Szabadkéz 2">
                <a:extLst>
                  <a:ext uri="{FF2B5EF4-FFF2-40B4-BE49-F238E27FC236}">
                    <a16:creationId xmlns:a16="http://schemas.microsoft.com/office/drawing/2014/main" id="{D7C531F7-B1B0-43C9-B6F0-67F12E931817}"/>
                  </a:ext>
                </a:extLst>
              </p14:cNvPr>
              <p14:cNvContentPartPr/>
              <p14:nvPr/>
            </p14:nvContentPartPr>
            <p14:xfrm>
              <a:off x="1169637" y="3228707"/>
              <a:ext cx="396000" cy="478800"/>
            </p14:xfrm>
          </p:contentPart>
        </mc:Choice>
        <mc:Fallback xmlns="">
          <p:pic>
            <p:nvPicPr>
              <p:cNvPr id="3" name="Szabadkéz 2">
                <a:extLst>
                  <a:ext uri="{FF2B5EF4-FFF2-40B4-BE49-F238E27FC236}">
                    <a16:creationId xmlns:a16="http://schemas.microsoft.com/office/drawing/2014/main" id="{D7C531F7-B1B0-43C9-B6F0-67F12E93181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0637" y="3219707"/>
                <a:ext cx="413640" cy="4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Szabadkéz 3">
                <a:extLst>
                  <a:ext uri="{FF2B5EF4-FFF2-40B4-BE49-F238E27FC236}">
                    <a16:creationId xmlns:a16="http://schemas.microsoft.com/office/drawing/2014/main" id="{42E8F9DC-AE41-46BC-ACC1-3F044460DA54}"/>
                  </a:ext>
                </a:extLst>
              </p14:cNvPr>
              <p14:cNvContentPartPr/>
              <p14:nvPr/>
            </p14:nvContentPartPr>
            <p14:xfrm>
              <a:off x="1268637" y="4094147"/>
              <a:ext cx="313560" cy="511200"/>
            </p14:xfrm>
          </p:contentPart>
        </mc:Choice>
        <mc:Fallback xmlns="">
          <p:pic>
            <p:nvPicPr>
              <p:cNvPr id="4" name="Szabadkéz 3">
                <a:extLst>
                  <a:ext uri="{FF2B5EF4-FFF2-40B4-BE49-F238E27FC236}">
                    <a16:creationId xmlns:a16="http://schemas.microsoft.com/office/drawing/2014/main" id="{42E8F9DC-AE41-46BC-ACC1-3F044460DA5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59637" y="4085147"/>
                <a:ext cx="331200" cy="52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Szabadkéz 5">
                <a:extLst>
                  <a:ext uri="{FF2B5EF4-FFF2-40B4-BE49-F238E27FC236}">
                    <a16:creationId xmlns:a16="http://schemas.microsoft.com/office/drawing/2014/main" id="{C01A1DE2-9A6C-4033-84BB-08F584C3C8B2}"/>
                  </a:ext>
                </a:extLst>
              </p14:cNvPr>
              <p14:cNvContentPartPr/>
              <p14:nvPr/>
            </p14:nvContentPartPr>
            <p14:xfrm>
              <a:off x="1977117" y="979427"/>
              <a:ext cx="568800" cy="19800"/>
            </p14:xfrm>
          </p:contentPart>
        </mc:Choice>
        <mc:Fallback xmlns="">
          <p:pic>
            <p:nvPicPr>
              <p:cNvPr id="6" name="Szabadkéz 5">
                <a:extLst>
                  <a:ext uri="{FF2B5EF4-FFF2-40B4-BE49-F238E27FC236}">
                    <a16:creationId xmlns:a16="http://schemas.microsoft.com/office/drawing/2014/main" id="{C01A1DE2-9A6C-4033-84BB-08F584C3C8B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41117" y="907427"/>
                <a:ext cx="64044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Szabadkéz 6">
                <a:extLst>
                  <a:ext uri="{FF2B5EF4-FFF2-40B4-BE49-F238E27FC236}">
                    <a16:creationId xmlns:a16="http://schemas.microsoft.com/office/drawing/2014/main" id="{025E4D15-5AEB-4B8B-B678-42D9FE4D4376}"/>
                  </a:ext>
                </a:extLst>
              </p14:cNvPr>
              <p14:cNvContentPartPr/>
              <p14:nvPr/>
            </p14:nvContentPartPr>
            <p14:xfrm>
              <a:off x="1977117" y="3316187"/>
              <a:ext cx="1079640" cy="29880"/>
            </p14:xfrm>
          </p:contentPart>
        </mc:Choice>
        <mc:Fallback xmlns="">
          <p:pic>
            <p:nvPicPr>
              <p:cNvPr id="7" name="Szabadkéz 6">
                <a:extLst>
                  <a:ext uri="{FF2B5EF4-FFF2-40B4-BE49-F238E27FC236}">
                    <a16:creationId xmlns:a16="http://schemas.microsoft.com/office/drawing/2014/main" id="{025E4D15-5AEB-4B8B-B678-42D9FE4D437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941117" y="3244187"/>
                <a:ext cx="115128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Szabadkéz 7">
                <a:extLst>
                  <a:ext uri="{FF2B5EF4-FFF2-40B4-BE49-F238E27FC236}">
                    <a16:creationId xmlns:a16="http://schemas.microsoft.com/office/drawing/2014/main" id="{9F08A499-CA37-4CB5-B220-131641F423C8}"/>
                  </a:ext>
                </a:extLst>
              </p14:cNvPr>
              <p14:cNvContentPartPr/>
              <p14:nvPr/>
            </p14:nvContentPartPr>
            <p14:xfrm>
              <a:off x="1943997" y="4241747"/>
              <a:ext cx="873720" cy="24840"/>
            </p14:xfrm>
          </p:contentPart>
        </mc:Choice>
        <mc:Fallback xmlns="">
          <p:pic>
            <p:nvPicPr>
              <p:cNvPr id="8" name="Szabadkéz 7">
                <a:extLst>
                  <a:ext uri="{FF2B5EF4-FFF2-40B4-BE49-F238E27FC236}">
                    <a16:creationId xmlns:a16="http://schemas.microsoft.com/office/drawing/2014/main" id="{9F08A499-CA37-4CB5-B220-131641F423C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907997" y="4169747"/>
                <a:ext cx="945360" cy="16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636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00D41D89-88B8-40F8-AD5C-1D731660BA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512" y="0"/>
            <a:ext cx="8920975" cy="685800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Szabadkéz 1">
                <a:extLst>
                  <a:ext uri="{FF2B5EF4-FFF2-40B4-BE49-F238E27FC236}">
                    <a16:creationId xmlns:a16="http://schemas.microsoft.com/office/drawing/2014/main" id="{2AAA7718-428D-4AD5-8DED-CDD1C1A4714C}"/>
                  </a:ext>
                </a:extLst>
              </p14:cNvPr>
              <p14:cNvContentPartPr/>
              <p14:nvPr/>
            </p14:nvContentPartPr>
            <p14:xfrm>
              <a:off x="1268637" y="4998467"/>
              <a:ext cx="231120" cy="479880"/>
            </p14:xfrm>
          </p:contentPart>
        </mc:Choice>
        <mc:Fallback xmlns="">
          <p:pic>
            <p:nvPicPr>
              <p:cNvPr id="2" name="Szabadkéz 1">
                <a:extLst>
                  <a:ext uri="{FF2B5EF4-FFF2-40B4-BE49-F238E27FC236}">
                    <a16:creationId xmlns:a16="http://schemas.microsoft.com/office/drawing/2014/main" id="{2AAA7718-428D-4AD5-8DED-CDD1C1A471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9637" y="4989467"/>
                <a:ext cx="248760" cy="49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Szabadkéz 2">
                <a:extLst>
                  <a:ext uri="{FF2B5EF4-FFF2-40B4-BE49-F238E27FC236}">
                    <a16:creationId xmlns:a16="http://schemas.microsoft.com/office/drawing/2014/main" id="{4F152E20-4A17-4CBF-818B-02333F14B358}"/>
                  </a:ext>
                </a:extLst>
              </p14:cNvPr>
              <p14:cNvContentPartPr/>
              <p14:nvPr/>
            </p14:nvContentPartPr>
            <p14:xfrm>
              <a:off x="1952277" y="5140307"/>
              <a:ext cx="379440" cy="360"/>
            </p14:xfrm>
          </p:contentPart>
        </mc:Choice>
        <mc:Fallback xmlns="">
          <p:pic>
            <p:nvPicPr>
              <p:cNvPr id="3" name="Szabadkéz 2">
                <a:extLst>
                  <a:ext uri="{FF2B5EF4-FFF2-40B4-BE49-F238E27FC236}">
                    <a16:creationId xmlns:a16="http://schemas.microsoft.com/office/drawing/2014/main" id="{4F152E20-4A17-4CBF-818B-02333F14B35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16277" y="5068307"/>
                <a:ext cx="45108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9951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9A3199CA-039D-42C0-8772-11EB77978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512" y="0"/>
            <a:ext cx="8920975" cy="685800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Szabadkéz 1">
                <a:extLst>
                  <a:ext uri="{FF2B5EF4-FFF2-40B4-BE49-F238E27FC236}">
                    <a16:creationId xmlns:a16="http://schemas.microsoft.com/office/drawing/2014/main" id="{289C553B-8933-4F6A-A82C-29FF0BF15647}"/>
                  </a:ext>
                </a:extLst>
              </p14:cNvPr>
              <p14:cNvContentPartPr/>
              <p14:nvPr/>
            </p14:nvContentPartPr>
            <p14:xfrm>
              <a:off x="1300677" y="1102907"/>
              <a:ext cx="248400" cy="471600"/>
            </p14:xfrm>
          </p:contentPart>
        </mc:Choice>
        <mc:Fallback xmlns="">
          <p:pic>
            <p:nvPicPr>
              <p:cNvPr id="2" name="Szabadkéz 1">
                <a:extLst>
                  <a:ext uri="{FF2B5EF4-FFF2-40B4-BE49-F238E27FC236}">
                    <a16:creationId xmlns:a16="http://schemas.microsoft.com/office/drawing/2014/main" id="{289C553B-8933-4F6A-A82C-29FF0BF1564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1677" y="1093907"/>
                <a:ext cx="266040" cy="48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Szabadkéz 2">
                <a:extLst>
                  <a:ext uri="{FF2B5EF4-FFF2-40B4-BE49-F238E27FC236}">
                    <a16:creationId xmlns:a16="http://schemas.microsoft.com/office/drawing/2014/main" id="{009591AA-1C6B-4F9F-BA74-E844A88BBDC9}"/>
                  </a:ext>
                </a:extLst>
              </p14:cNvPr>
              <p14:cNvContentPartPr/>
              <p14:nvPr/>
            </p14:nvContentPartPr>
            <p14:xfrm>
              <a:off x="1079277" y="6170267"/>
              <a:ext cx="403920" cy="543960"/>
            </p14:xfrm>
          </p:contentPart>
        </mc:Choice>
        <mc:Fallback xmlns="">
          <p:pic>
            <p:nvPicPr>
              <p:cNvPr id="3" name="Szabadkéz 2">
                <a:extLst>
                  <a:ext uri="{FF2B5EF4-FFF2-40B4-BE49-F238E27FC236}">
                    <a16:creationId xmlns:a16="http://schemas.microsoft.com/office/drawing/2014/main" id="{009591AA-1C6B-4F9F-BA74-E844A88BBDC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0277" y="6161267"/>
                <a:ext cx="421560" cy="56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Szabadkéz 3">
                <a:extLst>
                  <a:ext uri="{FF2B5EF4-FFF2-40B4-BE49-F238E27FC236}">
                    <a16:creationId xmlns:a16="http://schemas.microsoft.com/office/drawing/2014/main" id="{0F3403F4-FC74-4E7C-8728-8AAF80EEF8EA}"/>
                  </a:ext>
                </a:extLst>
              </p14:cNvPr>
              <p14:cNvContentPartPr/>
              <p14:nvPr/>
            </p14:nvContentPartPr>
            <p14:xfrm>
              <a:off x="1968837" y="1210907"/>
              <a:ext cx="626400" cy="83520"/>
            </p14:xfrm>
          </p:contentPart>
        </mc:Choice>
        <mc:Fallback xmlns="">
          <p:pic>
            <p:nvPicPr>
              <p:cNvPr id="4" name="Szabadkéz 3">
                <a:extLst>
                  <a:ext uri="{FF2B5EF4-FFF2-40B4-BE49-F238E27FC236}">
                    <a16:creationId xmlns:a16="http://schemas.microsoft.com/office/drawing/2014/main" id="{0F3403F4-FC74-4E7C-8728-8AAF80EEF8E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32837" y="1138907"/>
                <a:ext cx="69804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Szabadkéz 5">
                <a:extLst>
                  <a:ext uri="{FF2B5EF4-FFF2-40B4-BE49-F238E27FC236}">
                    <a16:creationId xmlns:a16="http://schemas.microsoft.com/office/drawing/2014/main" id="{44B313ED-EF00-46A3-B3F7-D3E48D304FAF}"/>
                  </a:ext>
                </a:extLst>
              </p14:cNvPr>
              <p14:cNvContentPartPr/>
              <p14:nvPr/>
            </p14:nvContentPartPr>
            <p14:xfrm>
              <a:off x="1960557" y="6297347"/>
              <a:ext cx="1071360" cy="26280"/>
            </p14:xfrm>
          </p:contentPart>
        </mc:Choice>
        <mc:Fallback xmlns="">
          <p:pic>
            <p:nvPicPr>
              <p:cNvPr id="6" name="Szabadkéz 5">
                <a:extLst>
                  <a:ext uri="{FF2B5EF4-FFF2-40B4-BE49-F238E27FC236}">
                    <a16:creationId xmlns:a16="http://schemas.microsoft.com/office/drawing/2014/main" id="{44B313ED-EF00-46A3-B3F7-D3E48D304FA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24557" y="6225347"/>
                <a:ext cx="1143000" cy="16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7023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BCBC8885-A3F1-4707-96BA-C20C0341E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512" y="0"/>
            <a:ext cx="8920975" cy="685800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Szabadkéz 1">
                <a:extLst>
                  <a:ext uri="{FF2B5EF4-FFF2-40B4-BE49-F238E27FC236}">
                    <a16:creationId xmlns:a16="http://schemas.microsoft.com/office/drawing/2014/main" id="{05313AF1-5B00-4736-8B8E-E408A5D07A5F}"/>
                  </a:ext>
                </a:extLst>
              </p14:cNvPr>
              <p14:cNvContentPartPr/>
              <p14:nvPr/>
            </p14:nvContentPartPr>
            <p14:xfrm>
              <a:off x="1062357" y="1515827"/>
              <a:ext cx="379800" cy="947520"/>
            </p14:xfrm>
          </p:contentPart>
        </mc:Choice>
        <mc:Fallback xmlns="">
          <p:pic>
            <p:nvPicPr>
              <p:cNvPr id="2" name="Szabadkéz 1">
                <a:extLst>
                  <a:ext uri="{FF2B5EF4-FFF2-40B4-BE49-F238E27FC236}">
                    <a16:creationId xmlns:a16="http://schemas.microsoft.com/office/drawing/2014/main" id="{05313AF1-5B00-4736-8B8E-E408A5D07A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3357" y="1506827"/>
                <a:ext cx="397440" cy="9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Szabadkéz 2">
                <a:extLst>
                  <a:ext uri="{FF2B5EF4-FFF2-40B4-BE49-F238E27FC236}">
                    <a16:creationId xmlns:a16="http://schemas.microsoft.com/office/drawing/2014/main" id="{6FDEC542-1965-4409-8E90-0BA288581F85}"/>
                  </a:ext>
                </a:extLst>
              </p14:cNvPr>
              <p14:cNvContentPartPr/>
              <p14:nvPr/>
            </p14:nvContentPartPr>
            <p14:xfrm>
              <a:off x="1169637" y="3773027"/>
              <a:ext cx="222840" cy="519120"/>
            </p14:xfrm>
          </p:contentPart>
        </mc:Choice>
        <mc:Fallback xmlns="">
          <p:pic>
            <p:nvPicPr>
              <p:cNvPr id="3" name="Szabadkéz 2">
                <a:extLst>
                  <a:ext uri="{FF2B5EF4-FFF2-40B4-BE49-F238E27FC236}">
                    <a16:creationId xmlns:a16="http://schemas.microsoft.com/office/drawing/2014/main" id="{6FDEC542-1965-4409-8E90-0BA288581F8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0637" y="3764027"/>
                <a:ext cx="240480" cy="5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Szabadkéz 3">
                <a:extLst>
                  <a:ext uri="{FF2B5EF4-FFF2-40B4-BE49-F238E27FC236}">
                    <a16:creationId xmlns:a16="http://schemas.microsoft.com/office/drawing/2014/main" id="{E9F46129-DAF6-4115-B793-20B5C5B7FBF0}"/>
                  </a:ext>
                </a:extLst>
              </p14:cNvPr>
              <p14:cNvContentPartPr/>
              <p14:nvPr/>
            </p14:nvContentPartPr>
            <p14:xfrm>
              <a:off x="1198437" y="4795787"/>
              <a:ext cx="383760" cy="493200"/>
            </p14:xfrm>
          </p:contentPart>
        </mc:Choice>
        <mc:Fallback xmlns="">
          <p:pic>
            <p:nvPicPr>
              <p:cNvPr id="4" name="Szabadkéz 3">
                <a:extLst>
                  <a:ext uri="{FF2B5EF4-FFF2-40B4-BE49-F238E27FC236}">
                    <a16:creationId xmlns:a16="http://schemas.microsoft.com/office/drawing/2014/main" id="{E9F46129-DAF6-4115-B793-20B5C5B7FBF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89437" y="4786787"/>
                <a:ext cx="401400" cy="51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Szabadkéz 5">
                <a:extLst>
                  <a:ext uri="{FF2B5EF4-FFF2-40B4-BE49-F238E27FC236}">
                    <a16:creationId xmlns:a16="http://schemas.microsoft.com/office/drawing/2014/main" id="{0D86EBDF-5703-429B-BDD9-D147904164B3}"/>
                  </a:ext>
                </a:extLst>
              </p14:cNvPr>
              <p14:cNvContentPartPr/>
              <p14:nvPr/>
            </p14:nvContentPartPr>
            <p14:xfrm>
              <a:off x="1943997" y="1614467"/>
              <a:ext cx="502920" cy="82800"/>
            </p14:xfrm>
          </p:contentPart>
        </mc:Choice>
        <mc:Fallback xmlns="">
          <p:pic>
            <p:nvPicPr>
              <p:cNvPr id="6" name="Szabadkéz 5">
                <a:extLst>
                  <a:ext uri="{FF2B5EF4-FFF2-40B4-BE49-F238E27FC236}">
                    <a16:creationId xmlns:a16="http://schemas.microsoft.com/office/drawing/2014/main" id="{0D86EBDF-5703-429B-BDD9-D147904164B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07997" y="1542467"/>
                <a:ext cx="57456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Szabadkéz 6">
                <a:extLst>
                  <a:ext uri="{FF2B5EF4-FFF2-40B4-BE49-F238E27FC236}">
                    <a16:creationId xmlns:a16="http://schemas.microsoft.com/office/drawing/2014/main" id="{E965FDB9-3462-42C9-B663-D5AEE0BD5BDB}"/>
                  </a:ext>
                </a:extLst>
              </p14:cNvPr>
              <p14:cNvContentPartPr/>
              <p14:nvPr/>
            </p14:nvContentPartPr>
            <p14:xfrm>
              <a:off x="1943997" y="2042867"/>
              <a:ext cx="832680" cy="60480"/>
            </p14:xfrm>
          </p:contentPart>
        </mc:Choice>
        <mc:Fallback xmlns="">
          <p:pic>
            <p:nvPicPr>
              <p:cNvPr id="7" name="Szabadkéz 6">
                <a:extLst>
                  <a:ext uri="{FF2B5EF4-FFF2-40B4-BE49-F238E27FC236}">
                    <a16:creationId xmlns:a16="http://schemas.microsoft.com/office/drawing/2014/main" id="{E965FDB9-3462-42C9-B663-D5AEE0BD5BD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907997" y="1970867"/>
                <a:ext cx="90432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Szabadkéz 7">
                <a:extLst>
                  <a:ext uri="{FF2B5EF4-FFF2-40B4-BE49-F238E27FC236}">
                    <a16:creationId xmlns:a16="http://schemas.microsoft.com/office/drawing/2014/main" id="{5BF57211-5FD5-4320-95A9-A6377AF603BF}"/>
                  </a:ext>
                </a:extLst>
              </p14:cNvPr>
              <p14:cNvContentPartPr/>
              <p14:nvPr/>
            </p14:nvContentPartPr>
            <p14:xfrm>
              <a:off x="1960557" y="3934667"/>
              <a:ext cx="642960" cy="32040"/>
            </p14:xfrm>
          </p:contentPart>
        </mc:Choice>
        <mc:Fallback xmlns="">
          <p:pic>
            <p:nvPicPr>
              <p:cNvPr id="8" name="Szabadkéz 7">
                <a:extLst>
                  <a:ext uri="{FF2B5EF4-FFF2-40B4-BE49-F238E27FC236}">
                    <a16:creationId xmlns:a16="http://schemas.microsoft.com/office/drawing/2014/main" id="{5BF57211-5FD5-4320-95A9-A6377AF603B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924557" y="3862667"/>
                <a:ext cx="71460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" name="Szabadkéz 8">
                <a:extLst>
                  <a:ext uri="{FF2B5EF4-FFF2-40B4-BE49-F238E27FC236}">
                    <a16:creationId xmlns:a16="http://schemas.microsoft.com/office/drawing/2014/main" id="{5F616709-9149-4010-9798-F018C2886B96}"/>
                  </a:ext>
                </a:extLst>
              </p14:cNvPr>
              <p14:cNvContentPartPr/>
              <p14:nvPr/>
            </p14:nvContentPartPr>
            <p14:xfrm>
              <a:off x="1960557" y="4908467"/>
              <a:ext cx="889920" cy="71640"/>
            </p14:xfrm>
          </p:contentPart>
        </mc:Choice>
        <mc:Fallback xmlns="">
          <p:pic>
            <p:nvPicPr>
              <p:cNvPr id="9" name="Szabadkéz 8">
                <a:extLst>
                  <a:ext uri="{FF2B5EF4-FFF2-40B4-BE49-F238E27FC236}">
                    <a16:creationId xmlns:a16="http://schemas.microsoft.com/office/drawing/2014/main" id="{5F616709-9149-4010-9798-F018C2886B9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924557" y="4836467"/>
                <a:ext cx="961560" cy="21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3418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97F4D65B-BA43-447A-8074-02610F51B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930" y="-3969"/>
            <a:ext cx="8926139" cy="6861969"/>
          </a:xfrm>
        </p:spPr>
      </p:pic>
    </p:spTree>
    <p:extLst>
      <p:ext uri="{BB962C8B-B14F-4D97-AF65-F5344CB8AC3E}">
        <p14:creationId xmlns:p14="http://schemas.microsoft.com/office/powerpoint/2010/main" val="3345989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31EC1321-69E0-4A8C-984C-83ADD0E83F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930" y="0"/>
            <a:ext cx="8926139" cy="6861969"/>
          </a:xfrm>
        </p:spPr>
      </p:pic>
    </p:spTree>
    <p:extLst>
      <p:ext uri="{BB962C8B-B14F-4D97-AF65-F5344CB8AC3E}">
        <p14:creationId xmlns:p14="http://schemas.microsoft.com/office/powerpoint/2010/main" val="4060759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14</Words>
  <Application>Microsoft Office PowerPoint</Application>
  <PresentationFormat>Szélesvásznú</PresentationFormat>
  <Paragraphs>2</Paragraphs>
  <Slides>31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Office-téma</vt:lpstr>
      <vt:lpstr>Magyar Válogatott Rajongói oldal IKT projektmunka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Skulec Dávid</dc:creator>
  <cp:lastModifiedBy>Skulec Dávid</cp:lastModifiedBy>
  <cp:revision>12</cp:revision>
  <dcterms:created xsi:type="dcterms:W3CDTF">2024-04-08T10:09:41Z</dcterms:created>
  <dcterms:modified xsi:type="dcterms:W3CDTF">2024-04-16T10:12:15Z</dcterms:modified>
</cp:coreProperties>
</file>